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8" r:id="rId3"/>
    <p:sldId id="264" r:id="rId4"/>
    <p:sldId id="275" r:id="rId5"/>
    <p:sldId id="257" r:id="rId6"/>
    <p:sldId id="258" r:id="rId7"/>
    <p:sldId id="259" r:id="rId8"/>
    <p:sldId id="270" r:id="rId9"/>
    <p:sldId id="265" r:id="rId10"/>
    <p:sldId id="262" r:id="rId11"/>
    <p:sldId id="282" r:id="rId12"/>
    <p:sldId id="261" r:id="rId13"/>
    <p:sldId id="283" r:id="rId14"/>
    <p:sldId id="263" r:id="rId15"/>
    <p:sldId id="260" r:id="rId16"/>
    <p:sldId id="271" r:id="rId17"/>
    <p:sldId id="266" r:id="rId18"/>
    <p:sldId id="269" r:id="rId19"/>
    <p:sldId id="267" r:id="rId20"/>
    <p:sldId id="274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60" d="100"/>
          <a:sy n="60" d="100"/>
        </p:scale>
        <p:origin x="-1428" y="-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0993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541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34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853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088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67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987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55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233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165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771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68243-3169-4562-9217-5543ACB0ACCA}" type="datetimeFigureOut">
              <a:rPr lang="he-IL" smtClean="0"/>
              <a:t>י"ט/חשון/תשע"ז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54FCF-CDE3-4E9C-A15D-5B497449B6A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536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347864" y="836712"/>
            <a:ext cx="5256584" cy="88063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 Black" panose="020B0A04020102020204" pitchFamily="34" charset="0"/>
                <a:cs typeface="Guttman Yad-Brush" panose="02010401010101010101" pitchFamily="2" charset="-79"/>
              </a:rPr>
              <a:t>LOUIS VAN COUVORDEN</a:t>
            </a:r>
          </a:p>
          <a:p>
            <a:r>
              <a:rPr lang="he-IL" sz="3600" b="1" dirty="0" smtClean="0">
                <a:solidFill>
                  <a:schemeClr val="tx1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יהודה שמעוני</a:t>
            </a:r>
            <a:endParaRPr lang="he-IL" sz="3600" b="1" dirty="0">
              <a:solidFill>
                <a:schemeClr val="tx1"/>
              </a:solidFill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924">
            <a:off x="5699037" y="3174970"/>
            <a:ext cx="3040048" cy="319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בלהה\Pictures\תמונות לעדי\סבתא מרגלית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473">
            <a:off x="2450085" y="3432496"/>
            <a:ext cx="2991327" cy="290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520280" cy="362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9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/>
              <a:t>הענקת עיטור ממלכת הולנד</a:t>
            </a:r>
            <a:endParaRPr lang="he-IL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8794"/>
            <a:ext cx="3240360" cy="47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Users\בלהה\Desktop\תעודת כבוד לאבא מהמלכה\PA221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7" y="1395055"/>
            <a:ext cx="4075513" cy="47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בלהה\Desktop\תעודת כבוד לאבא מהמלכה\PA221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817">
            <a:off x="3903720" y="2130801"/>
            <a:ext cx="1443613" cy="298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2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סבתא רחל וסבא ארנסט</a:t>
            </a:r>
            <a:br>
              <a:rPr lang="he-IL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he-IL" dirty="0"/>
          </a:p>
        </p:txBody>
      </p:sp>
      <p:pic>
        <p:nvPicPr>
          <p:cNvPr id="3" name="תמונה 2" descr="C:\Users\בלהה\Pictures\couvorden\קובץ עבודה לאלבום\Rachel Vos כוכבא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432">
            <a:off x="5086254" y="1813294"/>
            <a:ext cx="3073455" cy="415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C:\Users\בלהה\Pictures\couvorden\קובץ עבודה לאלבום\Ernst van Coevordenכוכבא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928">
            <a:off x="932541" y="1598188"/>
            <a:ext cx="3347807" cy="4282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26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בלהה\Desktop\אבא\תמונות\יטה ופריטס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1223"/>
            <a:ext cx="5290160" cy="46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בלהה\Desktop\אבא\תמונות\Thursday, February 07, 2013 (2)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88" y="56770"/>
            <a:ext cx="3530312" cy="51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בלהה\Desktop\אבא\תמונות\שושותמונה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88" y="3743395"/>
            <a:ext cx="1978912" cy="271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591553">
            <a:off x="4714221" y="603976"/>
            <a:ext cx="12023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פריטס</a:t>
            </a:r>
            <a:endParaRPr lang="he-IL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 rot="20108573">
            <a:off x="693374" y="1242236"/>
            <a:ext cx="16753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ייטה</a:t>
            </a:r>
            <a:endParaRPr lang="he-IL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5474980"/>
            <a:ext cx="259998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 err="1" smtClean="0"/>
              <a:t>יואכים</a:t>
            </a:r>
            <a:r>
              <a:rPr lang="he-IL" sz="2800" b="1" dirty="0" smtClean="0"/>
              <a:t> סימון "</a:t>
            </a:r>
            <a:r>
              <a:rPr lang="he-IL" sz="2800" b="1" dirty="0" err="1" smtClean="0"/>
              <a:t>שושו</a:t>
            </a:r>
            <a:r>
              <a:rPr lang="he-IL" sz="2800" b="1" dirty="0" smtClean="0"/>
              <a:t>"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260835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188">
            <a:off x="2809027" y="749640"/>
            <a:ext cx="5615859" cy="3632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649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אובייקט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581056"/>
              </p:ext>
            </p:extLst>
          </p:nvPr>
        </p:nvGraphicFramePr>
        <p:xfrm>
          <a:off x="6478215" y="196630"/>
          <a:ext cx="2177179" cy="2984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Acrobat Document" r:id="rId3" imgW="1771634" imgH="2428798" progId="AcroExch.Document.DC">
                  <p:embed/>
                </p:oleObj>
              </mc:Choice>
              <mc:Fallback>
                <p:oleObj name="Acrobat Document" r:id="rId3" imgW="1771634" imgH="24287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8215" y="196630"/>
                        <a:ext cx="2177179" cy="2984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0" y="196630"/>
            <a:ext cx="104624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נען</a:t>
            </a:r>
            <a:endParaRPr lang="he-IL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208" name="Picture 16" descr="C:\Users\בלהה\Pictures\סבא רבא יהודה ברפת ובלול\Scan_Pic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132543"/>
            <a:ext cx="4903340" cy="3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303">
            <a:off x="330951" y="390232"/>
            <a:ext cx="4482257" cy="387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" y="3858326"/>
            <a:ext cx="400404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303">
            <a:off x="5028417" y="236942"/>
            <a:ext cx="3774244" cy="280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372336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18" y="3384578"/>
            <a:ext cx="2817641" cy="336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21062135">
            <a:off x="2129987" y="2688490"/>
            <a:ext cx="284372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הבאת  הנשיא ויצמן לישראל</a:t>
            </a:r>
            <a:endParaRPr lang="he-IL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561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בלהה\Desktop\אבא\תמונות סבא יהודה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42996"/>
            <a:ext cx="3744416" cy="290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בלהה\Desktop\אבא\תמונות סבא יהודה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5040560" cy="28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בלהה\Desktop\אבא\תמונות סבא יהודה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1" y="880198"/>
            <a:ext cx="4259179" cy="160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בלהה\Desktop\אבא\תמונות סבא יהודה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148" y="3617047"/>
            <a:ext cx="2158293" cy="29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5" y="908720"/>
            <a:ext cx="714706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/>
              <a:t>תעודת הוקרה ללוכדי אייכמן</a:t>
            </a:r>
            <a:endParaRPr lang="he-IL" b="1" dirty="0"/>
          </a:p>
        </p:txBody>
      </p:sp>
      <p:pic>
        <p:nvPicPr>
          <p:cNvPr id="11266" name="Picture 2" descr="F:\DCIM\100OLYMP\PA291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944">
            <a:off x="4860032" y="1412776"/>
            <a:ext cx="3619734" cy="51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DCIM\100OLYMP\PA291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5753">
            <a:off x="134701" y="2517028"/>
            <a:ext cx="3586305" cy="268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3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9598"/>
            <a:ext cx="7488832" cy="532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2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9548" flipV="1">
            <a:off x="2355444" y="3927968"/>
            <a:ext cx="4061740" cy="277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בלהה\Desktop\אבא\תמונות\יהודה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9" y="305285"/>
            <a:ext cx="2799075" cy="38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173">
            <a:off x="5795694" y="293001"/>
            <a:ext cx="2811919" cy="391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77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259632" y="1916831"/>
            <a:ext cx="6400800" cy="121369"/>
          </a:xfrm>
        </p:spPr>
        <p:txBody>
          <a:bodyPr>
            <a:normAutofit fontScale="25000" lnSpcReduction="20000"/>
          </a:bodyPr>
          <a:lstStyle/>
          <a:p>
            <a:endParaRPr lang="he-IL" dirty="0"/>
          </a:p>
        </p:txBody>
      </p:sp>
      <p:pic>
        <p:nvPicPr>
          <p:cNvPr id="4" name="תמונה 3" descr="C:\Users\בלהה\Pictures\couvorden\קובץ עבודה לאלבום\CAM006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1484784"/>
            <a:ext cx="7488833" cy="49187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מלבן 5"/>
          <p:cNvSpPr/>
          <p:nvPr/>
        </p:nvSpPr>
        <p:spPr>
          <a:xfrm>
            <a:off x="461739" y="476672"/>
            <a:ext cx="8220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אדם נשכח אך ורק כאשר שמו נשכח</a:t>
            </a:r>
            <a:endParaRPr lang="he-IL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36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C:\Users\בלהה\Pictures\couvorden\קובץ עבודה לאלבום\Scan_Pic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3464"/>
            <a:ext cx="489654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C:\Users\בלהה\Pictures\couvorden\קובץ עבודה לאלבום\Scan_Pic0009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72">
            <a:off x="280120" y="3201761"/>
            <a:ext cx="4503416" cy="272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 descr="C:\Users\בלהה\Pictures\couvorden\קובץ עבודה לאלבום\CAM006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17203"/>
            <a:ext cx="3707904" cy="23465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מלבן 5"/>
          <p:cNvSpPr/>
          <p:nvPr/>
        </p:nvSpPr>
        <p:spPr>
          <a:xfrm>
            <a:off x="1428958" y="1219845"/>
            <a:ext cx="1890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קוורדן</a:t>
            </a:r>
            <a:endParaRPr lang="he-I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413942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C:\Users\בלהה\Pictures\couvorden\קובץ עבודה לאלבום\IMG-20141107-WA00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83336"/>
            <a:ext cx="3441699" cy="249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C:\Users\בלהה\Pictures\couvorden\קובץ עבודה לאלבום\IMG-20141107-WA00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0" y="437825"/>
            <a:ext cx="2381885" cy="178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 descr="C:\Users\בלהה\Pictures\couvorden\קובץ עבודה לאלבום\IMG-20141107-WA00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6" y="2829725"/>
            <a:ext cx="2743957" cy="36511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מלבן 5"/>
          <p:cNvSpPr/>
          <p:nvPr/>
        </p:nvSpPr>
        <p:spPr>
          <a:xfrm>
            <a:off x="4001356" y="3060005"/>
            <a:ext cx="3355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בית הכנסת</a:t>
            </a:r>
            <a:endParaRPr lang="he-I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תמונה 6" descr="C:\Users\בלהה\Pictures\couvorden\קובץ עבודה לאלבום\בית הכנסת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12" y="-49871"/>
            <a:ext cx="4907507" cy="3017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73266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C:\Users\בלהה\Pictures\couvorden\קובץ עבודה לאלבום\CAM006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6672"/>
            <a:ext cx="2703056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 descr="C:\Users\בלהה\Pictures\couvorden\קובץ עבודה לאלבום\DSC07481 - kopi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45" y="3895766"/>
            <a:ext cx="2424779" cy="270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C:\Users\בלהה\Pictures\couvorden\קובץ עבודה לאלבום\DSC07471 - kopi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8" y="4437112"/>
            <a:ext cx="2772442" cy="216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 descr="C:\Users\בלהה\Pictures\couvorden\קובץ עבודה לאלבום\220px-Gunter_Demni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6" y="497136"/>
            <a:ext cx="1797618" cy="22117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מלבן 6"/>
          <p:cNvSpPr/>
          <p:nvPr/>
        </p:nvSpPr>
        <p:spPr>
          <a:xfrm>
            <a:off x="2699792" y="497136"/>
            <a:ext cx="33123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גונטר </a:t>
            </a:r>
            <a:r>
              <a:rPr lang="he-IL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דמניג</a:t>
            </a:r>
            <a:endParaRPr lang="he-IL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תמונה 7" descr="C:\Users\בלהה\Pictures\couvorden\DSC07500 - kopi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133725" cy="2085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37383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C:\Users\בלהה\Pictures\couvorden\קובץ עבודה לאלבום\PB0700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632848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20880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C:\Users\בלהה\Pictures\couvorden\קובץ עבודה לאלבום\Rachel Vos כוכבא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432">
            <a:off x="4996000" y="2128001"/>
            <a:ext cx="3073455" cy="415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 descr="C:\Users\בלהה\Pictures\couvorden\קובץ עבודה לאלבום\Ernst van Coevordenכוכבא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928">
            <a:off x="812959" y="2030235"/>
            <a:ext cx="3347807" cy="42829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1744141" y="620688"/>
            <a:ext cx="56557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סבתא רחל וסבא ארנסט</a:t>
            </a:r>
            <a:endParaRPr lang="he-IL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8087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C:\Users\בלהה\Pictures\couvorden\IMG-20141107-WA00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169">
            <a:off x="5740411" y="2938192"/>
            <a:ext cx="2642478" cy="324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 descr="C:\Users\בלהה\Pictures\couvorden\PB0700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4320480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מלבן 3"/>
          <p:cNvSpPr/>
          <p:nvPr/>
        </p:nvSpPr>
        <p:spPr>
          <a:xfrm>
            <a:off x="899592" y="332656"/>
            <a:ext cx="6898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ליד הבית של סבא </a:t>
            </a:r>
            <a:r>
              <a:rPr lang="he-IL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וסתא</a:t>
            </a:r>
            <a:endParaRPr lang="he-I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תמונה 4" descr="C:\Users\בלהה\Pictures\couvorden\קובץ עבודה לאלבום\DSC07508 - kopi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468">
            <a:off x="539552" y="4365104"/>
            <a:ext cx="2501540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39103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6216" y="476672"/>
            <a:ext cx="23762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רומא</a:t>
            </a:r>
            <a:endParaRPr lang="he-IL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3" name="אובייקט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46058"/>
              </p:ext>
            </p:extLst>
          </p:nvPr>
        </p:nvGraphicFramePr>
        <p:xfrm>
          <a:off x="4140200" y="1941513"/>
          <a:ext cx="4429125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Acrobat Document" r:id="rId3" imgW="2790589" imgH="1961838" progId="AcroExch.Document.DC">
                  <p:embed/>
                </p:oleObj>
              </mc:Choice>
              <mc:Fallback>
                <p:oleObj name="Acrobat Document" r:id="rId3" imgW="2790589" imgH="196183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0200" y="1941513"/>
                        <a:ext cx="4429125" cy="311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4481">
            <a:off x="831579" y="1371090"/>
            <a:ext cx="3472116" cy="5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0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http://upload.wikimedia.org/wikipedia/commons/1/1a/Netherlands_map_small_H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44" y="404664"/>
            <a:ext cx="6172224" cy="6120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מחבר חץ ישר 3"/>
          <p:cNvCxnSpPr/>
          <p:nvPr/>
        </p:nvCxnSpPr>
        <p:spPr>
          <a:xfrm flipH="1" flipV="1">
            <a:off x="7000711" y="1397867"/>
            <a:ext cx="451609" cy="3749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11168" y="1603139"/>
            <a:ext cx="12241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err="1" smtClean="0">
                <a:solidFill>
                  <a:srgbClr val="FF0000"/>
                </a:solidFill>
              </a:rPr>
              <a:t>קווורדן</a:t>
            </a:r>
            <a:endParaRPr lang="he-I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6670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51509" y="-63062"/>
            <a:ext cx="4032448" cy="850106"/>
          </a:xfrm>
        </p:spPr>
        <p:txBody>
          <a:bodyPr/>
          <a:lstStyle/>
          <a:p>
            <a:r>
              <a:rPr lang="he-IL" dirty="0" smtClean="0"/>
              <a:t>אבא בילדותו</a:t>
            </a:r>
            <a:endParaRPr lang="he-IL" dirty="0"/>
          </a:p>
        </p:txBody>
      </p:sp>
      <p:pic>
        <p:nvPicPr>
          <p:cNvPr id="2054" name="Picture 6" descr="C:\Users\בלהה\Desktop\אבא\couvorden and tree\couvorden\הבית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48047"/>
            <a:ext cx="2542895" cy="356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אובייקט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301208"/>
              </p:ext>
            </p:extLst>
          </p:nvPr>
        </p:nvGraphicFramePr>
        <p:xfrm>
          <a:off x="4417271" y="620688"/>
          <a:ext cx="4583650" cy="2844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Acrobat Document" r:id="rId4" imgW="2885903" imgH="1790518" progId="AcroExch.Document.DC">
                  <p:embed/>
                </p:oleObj>
              </mc:Choice>
              <mc:Fallback>
                <p:oleObj name="Acrobat Document" r:id="rId4" imgW="2885903" imgH="179051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7271" y="620688"/>
                        <a:ext cx="4583650" cy="2844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אובייקט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7382"/>
              </p:ext>
            </p:extLst>
          </p:nvPr>
        </p:nvGraphicFramePr>
        <p:xfrm>
          <a:off x="179512" y="3336731"/>
          <a:ext cx="4202752" cy="3258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Acrobat Document" r:id="rId6" imgW="2676363" imgH="2943136" progId="AcroExch.Document.DC">
                  <p:embed/>
                </p:oleObj>
              </mc:Choice>
              <mc:Fallback>
                <p:oleObj name="Acrobat Document" r:id="rId6" imgW="2676363" imgH="294313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512" y="3336731"/>
                        <a:ext cx="4202752" cy="3258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33" name="Picture 8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27" y="3567359"/>
            <a:ext cx="1897365" cy="303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תמונה 7" descr="C:\Users\בלהה\Pictures\couvorden\קובץ עבודה לאלבום\בית הכנסת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935283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0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0OLYMP\PA261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421"/>
            <a:ext cx="8616799" cy="65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אובייקט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950727"/>
              </p:ext>
            </p:extLst>
          </p:nvPr>
        </p:nvGraphicFramePr>
        <p:xfrm>
          <a:off x="4427984" y="3429000"/>
          <a:ext cx="4464496" cy="3367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Acrobat Document" r:id="rId3" imgW="3333729" imgH="2514458" progId="AcroExch.Document.DC">
                  <p:embed/>
                </p:oleObj>
              </mc:Choice>
              <mc:Fallback>
                <p:oleObj name="Acrobat Document" r:id="rId3" imgW="3333729" imgH="25144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7984" y="3429000"/>
                        <a:ext cx="4464496" cy="3367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אובייקט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136940"/>
              </p:ext>
            </p:extLst>
          </p:nvPr>
        </p:nvGraphicFramePr>
        <p:xfrm>
          <a:off x="6444208" y="188640"/>
          <a:ext cx="2369909" cy="3518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Acrobat Document" r:id="rId5" imgW="1885860" imgH="2800243" progId="AcroExch.Document.DC">
                  <p:embed/>
                </p:oleObj>
              </mc:Choice>
              <mc:Fallback>
                <p:oleObj name="Acrobat Document" r:id="rId5" imgW="1885860" imgH="28002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4208" y="188640"/>
                        <a:ext cx="2369909" cy="3518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62" name="Picture 66" descr="C:\Users\בלהה\Desktop\אבא\תמונות\Scan_Pic0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3465513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3" name="Picture 6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458"/>
            <a:ext cx="4392488" cy="30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98914" y="332656"/>
            <a:ext cx="14401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שוויץ</a:t>
            </a:r>
            <a:endParaRPr lang="he-IL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907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he-IL" dirty="0"/>
          </a:p>
        </p:txBody>
      </p:sp>
      <p:pic>
        <p:nvPicPr>
          <p:cNvPr id="12290" name="Picture 2" descr="C:\Users\בלהה\Desktop\אבא\תמונות סבא יהודה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7384"/>
            <a:ext cx="3960440" cy="298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בלהה\Desktop\אבא\תמונות סבא יהודה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0728"/>
            <a:ext cx="3744416" cy="244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בלהה\Desktop\אבא\תמונות סבא יהודה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4" y="3709559"/>
            <a:ext cx="3689727" cy="29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בלהה\Desktop\אבא\תמונות סבא יהודה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469" y="4221088"/>
            <a:ext cx="3822988" cy="247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אנגליה</a:t>
            </a:r>
            <a:endParaRPr lang="he-IL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5"/>
            <a:ext cx="3810423" cy="534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בלהה\Desktop\אבא\תמונות\Scan_Pic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384376" cy="55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11783</TotalTime>
  <Words>56</Words>
  <Application>Microsoft Office PowerPoint</Application>
  <PresentationFormat>On-screen Show (4:3)</PresentationFormat>
  <Paragraphs>21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ערכת נושא Office</vt:lpstr>
      <vt:lpstr>Acrobat Document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אבא בילדותו</vt:lpstr>
      <vt:lpstr>PowerPoint Presentation</vt:lpstr>
      <vt:lpstr>PowerPoint Presentation</vt:lpstr>
      <vt:lpstr>PowerPoint Presentation</vt:lpstr>
      <vt:lpstr>אנגליה</vt:lpstr>
      <vt:lpstr>הענקת עיטור ממלכת הולנד</vt:lpstr>
      <vt:lpstr>סבתא רחל וסבא ארנסט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תעודת הוקרה ללוכדי אייכמן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סיפורו של שורד</dc:title>
  <dc:creator>בלהה גרינדלנגר</dc:creator>
  <cp:lastModifiedBy>MichaS</cp:lastModifiedBy>
  <cp:revision>57</cp:revision>
  <dcterms:created xsi:type="dcterms:W3CDTF">2016-10-26T09:19:03Z</dcterms:created>
  <dcterms:modified xsi:type="dcterms:W3CDTF">2016-11-20T16:17:51Z</dcterms:modified>
</cp:coreProperties>
</file>